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904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600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612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811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92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829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975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94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28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043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886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1EF5A3-3DAC-46F8-BE6A-955DC067CB37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5AC826-8F86-47E6-9334-76F91114E9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451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491AB58-82A9-53AB-D682-4CD9C1304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EFAD6B23-DF2F-91A0-D675-6E6D5227900E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344233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B9CED6E-2EB6-7293-AB38-B38FC5893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476064D-42BA-B4B5-6AED-F7EFC0D64331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492762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AEE3D86-E714-6AD7-EE2F-F252779A7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3D0C7EA1-56DB-CB90-790A-546BC71C218B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244071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2026-05-22T13:20:20Z</dcterms:created>
  <dcterms:modified xsi:type="dcterms:W3CDTF">2026-05-22T13:21:18Z</dcterms:modified>
</cp:coreProperties>
</file>